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665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22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605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0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48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56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4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54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532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39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20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A8B0E-71A3-40BA-B436-A3F12FA7DB75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9EB0A-F9E9-4467-92D0-181D96807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0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994401" cy="14871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3915" y="1819211"/>
            <a:ext cx="1123621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2023</a:t>
            </a:r>
            <a:r>
              <a:rPr lang="zh-CN" altLang="en-US" sz="2800" b="1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年新增附加费项目</a:t>
            </a:r>
            <a:r>
              <a:rPr lang="zh-CN" altLang="en-US" b="1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；</a:t>
            </a:r>
            <a:endParaRPr lang="en-US" altLang="zh-CN" b="1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en-US" altLang="zh-CN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       </a:t>
            </a:r>
          </a:p>
          <a:p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附加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服务費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- 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尺寸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：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此附加费适用于任何最长单边超过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121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厘米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的包裹； 或任何次长单边超过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76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厘米的包裹； 或最长单边长度和其余两边的周长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超过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266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厘米的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包裹。 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每票收取</a:t>
            </a:r>
            <a:r>
              <a:rPr lang="en-US" altLang="zh-CN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195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元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附加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服务费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- 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重量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: </a:t>
            </a:r>
            <a:r>
              <a:rPr lang="en-US" altLang="zh-CN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 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此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附加费适用于任何实际重量超过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31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公斤的包裹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。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每票收取</a:t>
            </a:r>
            <a:r>
              <a:rPr lang="en-US" altLang="zh-CN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195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元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altLang="zh-CN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附加服务费</a:t>
            </a:r>
            <a:r>
              <a:rPr lang="en-US" altLang="zh-CN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- </a:t>
            </a:r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包装</a:t>
            </a:r>
            <a:r>
              <a:rPr lang="en-US" altLang="zh-CN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:  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不规则包装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zh-CN" altLang="en-US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每票收取</a:t>
            </a:r>
            <a:r>
              <a:rPr lang="en-US" altLang="zh-CN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195</a:t>
            </a:r>
            <a:r>
              <a:rPr lang="zh-CN" altLang="en-US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元</a:t>
            </a:r>
            <a:endParaRPr lang="en-US" altLang="zh-CN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zh-CN" altLang="en-US" dirty="0" smtClean="0">
                <a:solidFill>
                  <a:srgbClr val="C00000"/>
                </a:solidFill>
                <a:latin typeface="FedEx Sans Medium" panose="020B0703020203020204" pitchFamily="34" charset="0"/>
                <a:cs typeface="FedEx Sans Medium" panose="020B0703020203020204" pitchFamily="34" charset="0"/>
              </a:rPr>
              <a:t>计费规则：如果一票货同时满足以上三点，费用只收取一次。</a:t>
            </a:r>
            <a:endParaRPr lang="en-US" dirty="0">
              <a:solidFill>
                <a:srgbClr val="C00000"/>
              </a:solidFill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58609"/>
              </p:ext>
            </p:extLst>
          </p:nvPr>
        </p:nvGraphicFramePr>
        <p:xfrm>
          <a:off x="8269566" y="123617"/>
          <a:ext cx="1923555" cy="1695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crobat Document" showAsIcon="1" r:id="rId4" imgW="914400" imgH="806400" progId="AcroExch.Document.11">
                  <p:embed/>
                </p:oleObj>
              </mc:Choice>
              <mc:Fallback>
                <p:oleObj name="Acrobat Document" showAsIcon="1" r:id="rId4" imgW="914400" imgH="806400" progId="AcroExch.Document.11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69566" y="123617"/>
                        <a:ext cx="1923555" cy="16955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83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7381" y="1723585"/>
            <a:ext cx="744308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• 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没有完全被包裹在快递箱</a:t>
            </a:r>
            <a:r>
              <a:rPr lang="zh-CN" altLang="en-US" dirty="0" smtClean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里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• 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包裹在非瓦楞纸板的快递箱里，瓦楞纸板材质包括但不限于金属，木材，帆布，皮革，硬塑料，软塑料或泡沫塑料</a:t>
            </a:r>
            <a:r>
              <a:rPr lang="zh-CN" altLang="en-US" dirty="0" smtClean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。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• 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使用拉伸及收缩膜来包裹快递箱</a:t>
            </a:r>
            <a:r>
              <a:rPr lang="zh-CN" altLang="en-US" dirty="0" smtClean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。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• 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邮寄圆形或圆柱形的物品，包括但不限于管状物，罐状物，桶，压辊，轮胎，鼓或提桶</a:t>
            </a:r>
            <a:r>
              <a:rPr lang="zh-CN" altLang="en-US" dirty="0" smtClean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。</a:t>
            </a:r>
            <a:endParaRPr lang="en-US" altLang="zh-CN" dirty="0" smtClean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• 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包装使用金属，塑料或布条捆绑；或包裹含有车轮，脚轮，把手或绳</a:t>
            </a:r>
            <a:r>
              <a:rPr lang="zh-CN" altLang="en-US" dirty="0">
                <a:latin typeface="FedEx Sans Medium" panose="020B0703020203020204" pitchFamily="34" charset="0"/>
                <a:ea typeface="FedEx Sans"/>
                <a:cs typeface="FedEx Sans Medium" panose="020B0703020203020204" pitchFamily="34" charset="0"/>
              </a:rPr>
              <a:t> </a:t>
            </a:r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(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如：自行车</a:t>
            </a:r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) (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包含外表面包装松散或凸出的包裹</a:t>
            </a:r>
            <a:r>
              <a:rPr lang="en-US" dirty="0" smtClean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)</a:t>
            </a:r>
          </a:p>
          <a:p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  <a:p>
            <a:r>
              <a:rPr lang="en-US" dirty="0">
                <a:latin typeface="FedEx Sans Medium" panose="020B0703020203020204" pitchFamily="34" charset="0"/>
                <a:ea typeface="FedEx Sans Medium" panose="020B0703020203020204" pitchFamily="34" charset="0"/>
                <a:cs typeface="FedEx Sans Medium" panose="020B0703020203020204" pitchFamily="34" charset="0"/>
              </a:rPr>
              <a:t>• </a:t>
            </a:r>
            <a:r>
              <a:rPr lang="zh-CN" altLang="en-US" dirty="0">
                <a:latin typeface="FedEx Sans Medium" panose="020B0703020203020204" pitchFamily="34" charset="0"/>
                <a:ea typeface="DengXian" panose="02010600030101010101" pitchFamily="2" charset="-122"/>
                <a:cs typeface="FedEx Sans Medium" panose="020B0703020203020204" pitchFamily="34" charset="0"/>
              </a:rPr>
              <a:t>可能会造成被缠住、损坏其他包裹或联邦快递的分拣系统</a:t>
            </a:r>
            <a:endParaRPr lang="en-US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0468" y="1950056"/>
            <a:ext cx="2029108" cy="37438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576" y="1921477"/>
            <a:ext cx="1962424" cy="37724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381" y="316496"/>
            <a:ext cx="10799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FedEx Sans Medium" panose="020B0703020203020204" pitchFamily="34" charset="0"/>
                <a:cs typeface="FedEx Sans Medium" panose="020B0703020203020204" pitchFamily="34" charset="0"/>
              </a:rPr>
              <a:t>不规则</a:t>
            </a:r>
            <a:r>
              <a:rPr lang="zh-CN" altLang="en-US" sz="2800" b="1" dirty="0" smtClean="0">
                <a:latin typeface="FedEx Sans Medium" panose="020B0703020203020204" pitchFamily="34" charset="0"/>
                <a:cs typeface="FedEx Sans Medium" panose="020B0703020203020204" pitchFamily="34" charset="0"/>
              </a:rPr>
              <a:t>包装说明</a:t>
            </a:r>
            <a:endParaRPr lang="en-US" altLang="zh-CN" sz="2800" b="1" dirty="0">
              <a:latin typeface="FedEx Sans Medium" panose="020B0703020203020204" pitchFamily="34" charset="0"/>
              <a:ea typeface="FedEx Sans Medium" panose="020B0703020203020204" pitchFamily="34" charset="0"/>
              <a:cs typeface="FedEx Sans Medium" panose="020B07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14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249</Words>
  <Application>Microsoft Office PowerPoint</Application>
  <PresentationFormat>宽屏</PresentationFormat>
  <Paragraphs>25</Paragraphs>
  <Slides>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等线</vt:lpstr>
      <vt:lpstr>等线</vt:lpstr>
      <vt:lpstr>等线 Light</vt:lpstr>
      <vt:lpstr>Arial</vt:lpstr>
      <vt:lpstr>Calibri</vt:lpstr>
      <vt:lpstr>Calibri Light</vt:lpstr>
      <vt:lpstr>FedEx Sans</vt:lpstr>
      <vt:lpstr>FedEx Sans Medium</vt:lpstr>
      <vt:lpstr>Office 主题​​</vt:lpstr>
      <vt:lpstr>Acrobat Document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Jing-Shan He</dc:creator>
  <cp:lastModifiedBy>Leo Wei</cp:lastModifiedBy>
  <cp:revision>3</cp:revision>
  <dcterms:created xsi:type="dcterms:W3CDTF">2022-12-22T05:03:16Z</dcterms:created>
  <dcterms:modified xsi:type="dcterms:W3CDTF">2022-12-25T13:25:15Z</dcterms:modified>
</cp:coreProperties>
</file>